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  <p:sldId id="3320" r:id="rId7"/>
    <p:sldId id="3321" r:id="rId8"/>
    <p:sldId id="33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69E32B-3623-0373-77BE-50F95127D963}"/>
              </a:ext>
            </a:extLst>
          </p:cNvPr>
          <p:cNvSpPr txBox="1"/>
          <p:nvPr/>
        </p:nvSpPr>
        <p:spPr>
          <a:xfrm>
            <a:off x="3048719" y="2414768"/>
            <a:ext cx="6094562" cy="22224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عرض مجموعة من الصور للمخاطر التي قد تواجه في بيئة العمل مثل : </a:t>
            </a:r>
          </a:p>
          <a:p>
            <a:pPr marL="285750" indent="-285750" algn="ct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AE" dirty="0"/>
              <a:t>التماس كهربائي</a:t>
            </a:r>
          </a:p>
          <a:p>
            <a:pPr marL="285750" indent="-285750" algn="ct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AE" dirty="0"/>
              <a:t>اندلاع الحريق</a:t>
            </a:r>
          </a:p>
          <a:p>
            <a:pPr marL="285750" indent="-285750" algn="ctr" rt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ar-AE" dirty="0"/>
              <a:t>الاختناق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8935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ectrical any help this site: Electrical Solutions is the right choice">
            <a:extLst>
              <a:ext uri="{FF2B5EF4-FFF2-40B4-BE49-F238E27FC236}">
                <a16:creationId xmlns:a16="http://schemas.microsoft.com/office/drawing/2014/main" id="{D93299D1-5827-9BB8-9F0E-09452891E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15" y="1247810"/>
            <a:ext cx="8883770" cy="4663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50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ired of Implementation Overload? 3 Tips for Prevention">
            <a:extLst>
              <a:ext uri="{FF2B5EF4-FFF2-40B4-BE49-F238E27FC236}">
                <a16:creationId xmlns:a16="http://schemas.microsoft.com/office/drawing/2014/main" id="{DB443AE0-BD24-2AF6-DBF1-ECF8E5810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613" y="1782677"/>
            <a:ext cx="7408117" cy="417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10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oy Choking Photograph by">
            <a:extLst>
              <a:ext uri="{FF2B5EF4-FFF2-40B4-BE49-F238E27FC236}">
                <a16:creationId xmlns:a16="http://schemas.microsoft.com/office/drawing/2014/main" id="{DF6AA464-B498-35F9-93D5-B61DE6654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521" y="1337094"/>
            <a:ext cx="4433977" cy="443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28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3</cp:revision>
  <dcterms:created xsi:type="dcterms:W3CDTF">2023-06-12T08:34:29Z</dcterms:created>
  <dcterms:modified xsi:type="dcterms:W3CDTF">2023-10-06T04:43:59Z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